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오 세진" initials="오세" lastIdx="1" clrIdx="0">
    <p:extLst>
      <p:ext uri="{19B8F6BF-5375-455C-9EA6-DF929625EA0E}">
        <p15:presenceInfo xmlns:p15="http://schemas.microsoft.com/office/powerpoint/2012/main" userId="6a909b3e8e910f7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91082F-40AB-49EE-9F2C-1858AAF039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최종보고서</a:t>
            </a:r>
            <a:br>
              <a:rPr lang="en-US" altLang="ko-KR" dirty="0"/>
            </a:br>
            <a:r>
              <a:rPr lang="ko-KR" altLang="en-US" dirty="0"/>
              <a:t>나만의 음주측정 센서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939512-013C-4DB4-A0C9-61B0FD5CF7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ko-KR" altLang="en-US" dirty="0"/>
              <a:t>인공지능제어학과</a:t>
            </a:r>
            <a:endParaRPr lang="en-US" altLang="ko-KR" dirty="0"/>
          </a:p>
          <a:p>
            <a:r>
              <a:rPr lang="en-US" altLang="ko-KR" dirty="0"/>
              <a:t>20172500 </a:t>
            </a:r>
            <a:r>
              <a:rPr lang="ko-KR" altLang="en-US" dirty="0"/>
              <a:t>오세진</a:t>
            </a:r>
            <a:endParaRPr lang="en-US" altLang="ko-KR" dirty="0"/>
          </a:p>
          <a:p>
            <a:r>
              <a:rPr lang="ko-KR" altLang="en-US" dirty="0"/>
              <a:t>담당교수 </a:t>
            </a:r>
            <a:r>
              <a:rPr lang="en-US" altLang="ko-KR" dirty="0"/>
              <a:t>: </a:t>
            </a:r>
            <a:r>
              <a:rPr lang="ko-KR" altLang="en-US" dirty="0"/>
              <a:t>구민정교수</a:t>
            </a:r>
            <a:endParaRPr lang="en-US" altLang="ko-KR" dirty="0"/>
          </a:p>
          <a:p>
            <a:r>
              <a:rPr lang="en-US" altLang="ko-KR" dirty="0"/>
              <a:t>2020.12.14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C925548-83B3-4F3E-AECF-85BB7C073E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48869" y="57952"/>
            <a:ext cx="2817812" cy="656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45317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B8DFA4-BEF2-4897-A23A-3CBE7C1FB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8D34AF-C5D8-4A64-868F-C44976BAF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MQ-3</a:t>
            </a:r>
            <a:r>
              <a:rPr lang="ko-KR" altLang="en-US" dirty="0"/>
              <a:t>센서를 이용하여 알코올을 측정한다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측정된 값을 시리얼 모니터링을 통해 결과 확인한다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LED</a:t>
            </a:r>
            <a:r>
              <a:rPr lang="ko-KR" altLang="en-US" dirty="0"/>
              <a:t>를 이용하여 알코올 농도를 직관적으로 볼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3205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473BA3-7F6E-4B19-A888-C07B3537F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기초 물품 조립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CD42A8E-6B8F-41E4-81DE-7B2CE986A1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3035300" y="2645767"/>
            <a:ext cx="3881438" cy="2911078"/>
          </a:xfrm>
        </p:spPr>
      </p:pic>
    </p:spTree>
    <p:extLst>
      <p:ext uri="{BB962C8B-B14F-4D97-AF65-F5344CB8AC3E}">
        <p14:creationId xmlns:p14="http://schemas.microsoft.com/office/powerpoint/2010/main" val="610613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9F8BC0-26B7-4456-A8A5-79530825B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LED RGB </a:t>
            </a:r>
            <a:r>
              <a:rPr lang="ko-KR" altLang="en-US" dirty="0"/>
              <a:t>추가 및 결선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E0CB140B-25F9-40A8-8FF7-4A9990A2B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3035300" y="2645767"/>
            <a:ext cx="3881438" cy="2911078"/>
          </a:xfrm>
        </p:spPr>
      </p:pic>
    </p:spTree>
    <p:extLst>
      <p:ext uri="{BB962C8B-B14F-4D97-AF65-F5344CB8AC3E}">
        <p14:creationId xmlns:p14="http://schemas.microsoft.com/office/powerpoint/2010/main" val="1169964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095AE6-BFF8-451D-A43B-5A28EFA93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코딩</a:t>
            </a:r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0FBCA3B8-1DE2-4AAB-8007-AAED4F625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3867" y="1258349"/>
            <a:ext cx="4630723" cy="5268286"/>
          </a:xfrm>
        </p:spPr>
      </p:pic>
    </p:spTree>
    <p:extLst>
      <p:ext uri="{BB962C8B-B14F-4D97-AF65-F5344CB8AC3E}">
        <p14:creationId xmlns:p14="http://schemas.microsoft.com/office/powerpoint/2010/main" val="714655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B0A9E9-7DBA-4E86-8110-238E2C797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알코올 측정 대기 상태 </a:t>
            </a:r>
            <a:r>
              <a:rPr lang="en-US" altLang="ko-KR" dirty="0"/>
              <a:t>(</a:t>
            </a:r>
            <a:r>
              <a:rPr lang="en-US" altLang="ko-KR" dirty="0" err="1"/>
              <a:t>val</a:t>
            </a:r>
            <a:r>
              <a:rPr lang="en-US" altLang="ko-KR" dirty="0"/>
              <a:t>&lt;200)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415433-EE6E-49F6-857B-381486064B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ko-KR" altLang="en-US" dirty="0"/>
              <a:t>센서 값 </a:t>
            </a:r>
            <a:r>
              <a:rPr lang="en-US" altLang="ko-KR" dirty="0"/>
              <a:t>200</a:t>
            </a:r>
            <a:r>
              <a:rPr lang="ko-KR" altLang="en-US" dirty="0"/>
              <a:t>이하 출력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642B06-9BD8-4143-AB0C-8B0E49D3E3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ko-KR" altLang="en-US" dirty="0"/>
              <a:t>파란색 </a:t>
            </a:r>
            <a:r>
              <a:rPr lang="en-US" altLang="ko-KR" dirty="0"/>
              <a:t>LED </a:t>
            </a:r>
            <a:r>
              <a:rPr lang="ko-KR" altLang="en-US" dirty="0"/>
              <a:t>점등</a:t>
            </a:r>
          </a:p>
        </p:txBody>
      </p:sp>
      <p:pic>
        <p:nvPicPr>
          <p:cNvPr id="16" name="내용 개체 틀 15">
            <a:extLst>
              <a:ext uri="{FF2B5EF4-FFF2-40B4-BE49-F238E27FC236}">
                <a16:creationId xmlns:a16="http://schemas.microsoft.com/office/drawing/2014/main" id="{DFDF15B8-801F-43D7-A22A-22A447777F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 rot="5400000">
            <a:off x="5529263" y="3149997"/>
            <a:ext cx="3305175" cy="2478881"/>
          </a:xfrm>
        </p:spPr>
      </p:pic>
      <p:pic>
        <p:nvPicPr>
          <p:cNvPr id="26" name="내용 개체 틀 25">
            <a:extLst>
              <a:ext uri="{FF2B5EF4-FFF2-40B4-BE49-F238E27FC236}">
                <a16:creationId xmlns:a16="http://schemas.microsoft.com/office/drawing/2014/main" id="{AEFD0FD9-FBA6-4402-A553-68ABAD74BE2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22385" y="2736850"/>
            <a:ext cx="3692429" cy="3305175"/>
          </a:xfrm>
        </p:spPr>
      </p:pic>
    </p:spTree>
    <p:extLst>
      <p:ext uri="{BB962C8B-B14F-4D97-AF65-F5344CB8AC3E}">
        <p14:creationId xmlns:p14="http://schemas.microsoft.com/office/powerpoint/2010/main" val="2871618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2D2D2F-5E31-4C8E-89B6-7731BE129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알코올 측정 값 보통 상태</a:t>
            </a:r>
            <a:r>
              <a:rPr lang="en-US" altLang="ko-KR" dirty="0"/>
              <a:t>(200&lt;=</a:t>
            </a:r>
            <a:r>
              <a:rPr lang="en-US" altLang="ko-KR" dirty="0" err="1"/>
              <a:t>val</a:t>
            </a:r>
            <a:r>
              <a:rPr lang="en-US" altLang="ko-KR" dirty="0"/>
              <a:t>&lt;400)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5E2BCD-741F-4E2F-9137-A4860A527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298927" cy="576262"/>
          </a:xfrm>
        </p:spPr>
        <p:txBody>
          <a:bodyPr/>
          <a:lstStyle/>
          <a:p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값 </a:t>
            </a:r>
            <a:r>
              <a:rPr lang="en-US" altLang="ko-KR" dirty="0"/>
              <a:t>200</a:t>
            </a:r>
            <a:r>
              <a:rPr lang="ko-KR" altLang="en-US" dirty="0"/>
              <a:t>이상 </a:t>
            </a:r>
            <a:r>
              <a:rPr lang="en-US" altLang="ko-KR" dirty="0"/>
              <a:t>400</a:t>
            </a:r>
            <a:r>
              <a:rPr lang="ko-KR" altLang="en-US" dirty="0"/>
              <a:t>미만 출력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819825BE-3AB8-4CC8-8C06-2FA7C4D430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17567" y="2736850"/>
            <a:ext cx="3902066" cy="3305175"/>
          </a:xfr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9C3CFDB-C39D-4D08-AB32-C45D5DA71E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ko-KR" altLang="en-US" dirty="0"/>
              <a:t>초록색 </a:t>
            </a:r>
            <a:r>
              <a:rPr lang="en-US" altLang="ko-KR" dirty="0"/>
              <a:t>LED </a:t>
            </a:r>
            <a:r>
              <a:rPr lang="ko-KR" altLang="en-US" dirty="0"/>
              <a:t>점등</a:t>
            </a:r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EE74C08C-C48D-4301-9FA4-CD77F85D655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 rot="5400000">
            <a:off x="5529263" y="3149997"/>
            <a:ext cx="3305175" cy="2478881"/>
          </a:xfrm>
        </p:spPr>
      </p:pic>
    </p:spTree>
    <p:extLst>
      <p:ext uri="{BB962C8B-B14F-4D97-AF65-F5344CB8AC3E}">
        <p14:creationId xmlns:p14="http://schemas.microsoft.com/office/powerpoint/2010/main" val="1556088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55A987-2826-4729-8C55-E99E0CD2C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알코올 측정 값 높음 상태</a:t>
            </a:r>
            <a:r>
              <a:rPr lang="en-US" altLang="ko-KR" dirty="0"/>
              <a:t>(400&lt;=</a:t>
            </a:r>
            <a:r>
              <a:rPr lang="en-US" altLang="ko-KR" dirty="0" err="1"/>
              <a:t>val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373884-6181-42FD-88D4-4C5A3C8A8A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ko-KR" altLang="en-US" dirty="0"/>
              <a:t>센서 값 </a:t>
            </a:r>
            <a:r>
              <a:rPr lang="en-US" altLang="ko-KR" dirty="0"/>
              <a:t>400</a:t>
            </a:r>
            <a:r>
              <a:rPr lang="ko-KR" altLang="en-US" dirty="0"/>
              <a:t>이상 출력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53BEB9DE-4494-4BC2-BC0C-8D4EC8A734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56958" y="2736850"/>
            <a:ext cx="3823283" cy="3305175"/>
          </a:xfr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600F33-DDF9-4D27-BEBE-84038A447E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ko-KR" altLang="en-US" dirty="0"/>
              <a:t>빨간색 </a:t>
            </a:r>
            <a:r>
              <a:rPr lang="en-US" altLang="ko-KR" dirty="0"/>
              <a:t>LED </a:t>
            </a:r>
            <a:r>
              <a:rPr lang="ko-KR" altLang="en-US" dirty="0"/>
              <a:t>점등</a:t>
            </a:r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003A68BD-2B9E-4145-94B2-CFD09539ECA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 rot="5400000">
            <a:off x="5529263" y="3149997"/>
            <a:ext cx="3305175" cy="2478881"/>
          </a:xfrm>
        </p:spPr>
      </p:pic>
    </p:spTree>
    <p:extLst>
      <p:ext uri="{BB962C8B-B14F-4D97-AF65-F5344CB8AC3E}">
        <p14:creationId xmlns:p14="http://schemas.microsoft.com/office/powerpoint/2010/main" val="226255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F529CE-F938-4F85-9799-1391049B7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C1697F-F340-41F6-856C-E37F3ADBB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알코올이 측정되지 않는 대기상태에서는 파란색 </a:t>
            </a:r>
            <a:r>
              <a:rPr lang="en-US" altLang="ko-KR" dirty="0"/>
              <a:t>LED</a:t>
            </a:r>
            <a:r>
              <a:rPr lang="ko-KR" altLang="en-US" dirty="0"/>
              <a:t>가 점등된다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알코올을 묻힌 휴지를 센서에 가까이 가져다 대면 초록색 </a:t>
            </a:r>
            <a:r>
              <a:rPr lang="en-US" altLang="ko-KR" dirty="0"/>
              <a:t>LED</a:t>
            </a:r>
            <a:r>
              <a:rPr lang="ko-KR" altLang="en-US" dirty="0"/>
              <a:t>가 점등된다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알코올을 묻힌 휴지를 센서 앞에 오래 유지시키면 빨간색 </a:t>
            </a:r>
            <a:r>
              <a:rPr lang="en-US" altLang="ko-KR" dirty="0"/>
              <a:t>LED</a:t>
            </a:r>
            <a:r>
              <a:rPr lang="ko-KR" altLang="en-US" dirty="0"/>
              <a:t>가 점등된다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5677963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305</TotalTime>
  <Words>139</Words>
  <Application>Microsoft Office PowerPoint</Application>
  <PresentationFormat>와이드스크린</PresentationFormat>
  <Paragraphs>25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패싯</vt:lpstr>
      <vt:lpstr>최종보고서 나만의 음주측정 센서</vt:lpstr>
      <vt:lpstr>프로젝트 내용</vt:lpstr>
      <vt:lpstr>기초 물품 조립</vt:lpstr>
      <vt:lpstr>LED RGB 추가 및 결선</vt:lpstr>
      <vt:lpstr>코딩</vt:lpstr>
      <vt:lpstr>알코올 측정 대기 상태 (val&lt;200)</vt:lpstr>
      <vt:lpstr>알코올 측정 값 보통 상태(200&lt;=val&lt;400)</vt:lpstr>
      <vt:lpstr>알코올 측정 값 높음 상태(400&lt;=val)</vt:lpstr>
      <vt:lpstr>프로젝트 결과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중간보고서 </dc:title>
  <dc:creator>오 세진</dc:creator>
  <cp:lastModifiedBy>오 세진</cp:lastModifiedBy>
  <cp:revision>17</cp:revision>
  <dcterms:created xsi:type="dcterms:W3CDTF">2020-10-31T10:02:10Z</dcterms:created>
  <dcterms:modified xsi:type="dcterms:W3CDTF">2020-12-14T01:12:17Z</dcterms:modified>
</cp:coreProperties>
</file>

<file path=docProps/thumbnail.jpeg>
</file>